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FF1"/>
    <a:srgbClr val="F4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7FA88-FEC0-4C64-9DAB-307CAB35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16610-41F2-47FC-8219-13CFCBAF5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94B49-88A6-4D1E-A9F5-C41F08CC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14940-C76F-4D1F-86D8-DB242B24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36E21-1C44-4FBF-A43D-B22E6A4C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3B757-BBCE-43AB-A46E-2EA85502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0F1B8-8CE9-41D7-A467-2EEB5FE07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040F3-8B94-4E01-A5B1-68FE535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79C8E-1838-4FD5-9AA3-7DC61FF0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21EC1-B054-4A4C-94DF-368B9F82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27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A30030-B5FD-4B32-8655-94180291B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EA1BE-DD15-40C6-B365-E867AAD0D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73F7-82C0-4664-A866-D864401E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99F43-286D-480F-A813-FAB0D311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E1596-8076-43C8-B69B-3AD11F0F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D400-FC1A-4448-8770-FD636078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61B94-5467-4073-A7AD-21268C6DF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286C0-AE01-4A4C-AC34-D77C17150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2D4A1-F535-4403-81B4-B9F98DEB1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EC86-66D9-4C45-94F5-A1311EFD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5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8BA1-6EC9-4539-917B-9EF8F72A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FBF9D-646A-42E9-B03C-505F703A3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10B4B-72EF-4E3C-8011-5D4FBC32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88A9-E958-45D8-817C-2D25C2BF0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32038-885C-4EA8-8FB9-2D8D0269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9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30CE6-6350-4AED-80F3-4812D88B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4B8D-AFF5-4B1D-A7C1-45779A29D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C6F81-487B-4C28-A213-D522CDA43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3D8C-59F4-4B1B-9A53-F0CA4E686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7239-1256-46B3-BFBC-8CBB8752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B80B46-1A35-4CB1-94E0-872CA11F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19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FBD1-AD05-4002-9522-6290D27CE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97309-6100-4B1B-87F1-078EAB92B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E4305-2832-4F07-84B7-B1DA77663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8DCE7-110F-4556-B0FE-739D61EF2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6BD8F-74E9-4658-ACBA-D4EBAEB798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3208A-7531-4C6D-A21B-4E9A8EFB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8B735-C529-4226-B2B1-9D753C76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55E20-325D-458B-B71B-EFC19F5E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34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3FE03-8569-461A-898E-6CBA7F87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5928B-F54B-4691-A352-5B706ABC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A89BB-91B3-43A9-A924-EC93C37B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F57D5-BA69-4D14-A49A-490A77EF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2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566E7-91F6-4A7D-B0F0-5F1B071A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0A77B-B58C-43C2-88DC-331E5DCE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45AED-8633-495C-9D2A-5FA8E09C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2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F02F6-864A-4EE2-8B0F-81C01406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F835D-68F4-4DD7-B298-D15316739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52A23-45CC-48C0-AF74-CC13192AC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BDD65-DA09-442C-BC6B-6FF42731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BC3E0-C498-4520-92D0-9BA97FEE7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C3D944-5CB4-423D-8F0B-7A92F87AC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6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FDA4D-81CE-4D23-A528-60482E8A7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EE9F7-3719-4DB3-AC71-E3BC62771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0E558-0722-4424-BAEE-CAFD95BBF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E28A5-0B35-4F53-B51E-006CA4A3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6BD46-95F5-41B0-A591-0E6B18C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C3A76-8F19-4A17-9204-84C5ED711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5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3CC4B-D640-46D8-9AD1-5078CC14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DE088-D101-40E0-8C30-65545320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C8E9-D16B-4966-A56B-4E739C058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237BC-AAF3-4177-B0D0-0E3B3A2225B6}" type="datetimeFigureOut">
              <a:rPr lang="en-GB" smtClean="0"/>
              <a:t>10/09/2019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B0616-7CDF-45F9-9181-42A71416C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6FA3F-F54A-4B9A-B638-D30A7A19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379A-5BD9-426A-B813-AC1687ACC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1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9FFE296-7814-4844-85A4-10FB8612BC9D}"/>
              </a:ext>
            </a:extLst>
          </p:cNvPr>
          <p:cNvCxnSpPr>
            <a:cxnSpLocks/>
            <a:stCxn id="5" idx="2"/>
          </p:cNvCxnSpPr>
          <p:nvPr/>
        </p:nvCxnSpPr>
        <p:spPr>
          <a:xfrm flipV="1">
            <a:off x="10752531" y="2285662"/>
            <a:ext cx="0" cy="7312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DB22678-7370-4482-91D4-7F565267D12D}"/>
              </a:ext>
            </a:extLst>
          </p:cNvPr>
          <p:cNvSpPr/>
          <p:nvPr/>
        </p:nvSpPr>
        <p:spPr>
          <a:xfrm>
            <a:off x="9996790" y="2603927"/>
            <a:ext cx="1511481" cy="412998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Head of Communications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Sharon Simpson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77BCFB-5ECA-4A67-B311-A80E97211E96}"/>
              </a:ext>
            </a:extLst>
          </p:cNvPr>
          <p:cNvCxnSpPr>
            <a:cxnSpLocks/>
          </p:cNvCxnSpPr>
          <p:nvPr/>
        </p:nvCxnSpPr>
        <p:spPr>
          <a:xfrm flipV="1">
            <a:off x="8201004" y="2285662"/>
            <a:ext cx="7980" cy="19891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6E7FEED9-D804-45B1-ADAF-1C9EF67B1CC8}"/>
              </a:ext>
            </a:extLst>
          </p:cNvPr>
          <p:cNvSpPr/>
          <p:nvPr/>
        </p:nvSpPr>
        <p:spPr>
          <a:xfrm>
            <a:off x="7973138" y="2607492"/>
            <a:ext cx="1657350" cy="428109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Director of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58F7D799-9C7E-45D5-97BA-4B5EF6810D99}"/>
              </a:ext>
            </a:extLst>
          </p:cNvPr>
          <p:cNvSpPr/>
          <p:nvPr/>
        </p:nvSpPr>
        <p:spPr>
          <a:xfrm>
            <a:off x="8319805" y="3301959"/>
            <a:ext cx="1335011" cy="557592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Fundraising Team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8F4405AD-22B5-4A8D-BA86-F5F0161A7E04}"/>
              </a:ext>
            </a:extLst>
          </p:cNvPr>
          <p:cNvSpPr/>
          <p:nvPr/>
        </p:nvSpPr>
        <p:spPr>
          <a:xfrm>
            <a:off x="8311094" y="3995830"/>
            <a:ext cx="1335007" cy="469765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Venue Team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BB32D4-DF41-47B4-A958-429E115AAFAC}"/>
              </a:ext>
            </a:extLst>
          </p:cNvPr>
          <p:cNvCxnSpPr>
            <a:cxnSpLocks/>
          </p:cNvCxnSpPr>
          <p:nvPr/>
        </p:nvCxnSpPr>
        <p:spPr>
          <a:xfrm>
            <a:off x="8201004" y="3626692"/>
            <a:ext cx="118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3B6FB0-6579-4C62-AFEC-4810165725F5}"/>
              </a:ext>
            </a:extLst>
          </p:cNvPr>
          <p:cNvCxnSpPr>
            <a:cxnSpLocks/>
          </p:cNvCxnSpPr>
          <p:nvPr/>
        </p:nvCxnSpPr>
        <p:spPr>
          <a:xfrm>
            <a:off x="8201004" y="4262924"/>
            <a:ext cx="1310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421382-477D-48A2-AA3D-C66E57B695CC}"/>
              </a:ext>
            </a:extLst>
          </p:cNvPr>
          <p:cNvCxnSpPr>
            <a:cxnSpLocks/>
          </p:cNvCxnSpPr>
          <p:nvPr/>
        </p:nvCxnSpPr>
        <p:spPr>
          <a:xfrm flipH="1" flipV="1">
            <a:off x="2452814" y="2285666"/>
            <a:ext cx="2570" cy="25581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62CF29-D2C1-45DE-BD0B-BDA87D8EEC42}"/>
              </a:ext>
            </a:extLst>
          </p:cNvPr>
          <p:cNvCxnSpPr>
            <a:cxnSpLocks/>
          </p:cNvCxnSpPr>
          <p:nvPr/>
        </p:nvCxnSpPr>
        <p:spPr>
          <a:xfrm>
            <a:off x="2290469" y="3617834"/>
            <a:ext cx="3697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CBA1A113-D74E-4010-B29C-D99821198E2F}"/>
              </a:ext>
            </a:extLst>
          </p:cNvPr>
          <p:cNvSpPr/>
          <p:nvPr/>
        </p:nvSpPr>
        <p:spPr>
          <a:xfrm>
            <a:off x="428223" y="3995834"/>
            <a:ext cx="1871132" cy="48233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Policy Advice Team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C7D000F0-6533-4335-A33F-DC625FD5CFC9}"/>
              </a:ext>
            </a:extLst>
          </p:cNvPr>
          <p:cNvSpPr/>
          <p:nvPr/>
        </p:nvSpPr>
        <p:spPr>
          <a:xfrm>
            <a:off x="2613115" y="3301959"/>
            <a:ext cx="1705409" cy="55887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Enterprise Fellowship Team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9F467A53-8F8B-4467-8AF1-ECF025C93877}"/>
              </a:ext>
            </a:extLst>
          </p:cNvPr>
          <p:cNvSpPr/>
          <p:nvPr/>
        </p:nvSpPr>
        <p:spPr>
          <a:xfrm>
            <a:off x="2603798" y="4602658"/>
            <a:ext cx="1701785" cy="48233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Fellowship Team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91C3811A-711E-496A-B826-479D76F32610}"/>
              </a:ext>
            </a:extLst>
          </p:cNvPr>
          <p:cNvSpPr/>
          <p:nvPr/>
        </p:nvSpPr>
        <p:spPr>
          <a:xfrm>
            <a:off x="1525597" y="2603927"/>
            <a:ext cx="1657350" cy="459863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Director of Programmes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Graeme Herbert</a:t>
            </a:r>
          </a:p>
        </p:txBody>
      </p:sp>
      <p:sp>
        <p:nvSpPr>
          <p:cNvPr id="21" name="Flowchart: Process 20">
            <a:extLst>
              <a:ext uri="{FF2B5EF4-FFF2-40B4-BE49-F238E27FC236}">
                <a16:creationId xmlns:a16="http://schemas.microsoft.com/office/drawing/2014/main" id="{6FA44966-591B-4005-A8E9-426CF11CC539}"/>
              </a:ext>
            </a:extLst>
          </p:cNvPr>
          <p:cNvSpPr/>
          <p:nvPr/>
        </p:nvSpPr>
        <p:spPr>
          <a:xfrm>
            <a:off x="411323" y="3305196"/>
            <a:ext cx="1871132" cy="555642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Public Engagement Team</a:t>
            </a:r>
          </a:p>
        </p:txBody>
      </p:sp>
      <p:sp>
        <p:nvSpPr>
          <p:cNvPr id="22" name="Flowchart: Process 21">
            <a:extLst>
              <a:ext uri="{FF2B5EF4-FFF2-40B4-BE49-F238E27FC236}">
                <a16:creationId xmlns:a16="http://schemas.microsoft.com/office/drawing/2014/main" id="{D90F828D-E2EC-44AF-9841-513CDC0A6BDF}"/>
              </a:ext>
            </a:extLst>
          </p:cNvPr>
          <p:cNvSpPr/>
          <p:nvPr/>
        </p:nvSpPr>
        <p:spPr>
          <a:xfrm>
            <a:off x="422838" y="4602657"/>
            <a:ext cx="1861297" cy="48233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International Relations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5F03AF7-45E6-475C-822B-F56E3065352B}"/>
              </a:ext>
            </a:extLst>
          </p:cNvPr>
          <p:cNvCxnSpPr>
            <a:cxnSpLocks/>
          </p:cNvCxnSpPr>
          <p:nvPr/>
        </p:nvCxnSpPr>
        <p:spPr>
          <a:xfrm>
            <a:off x="2299355" y="4370214"/>
            <a:ext cx="1560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4F2F6F-DAAE-4D52-890C-64DAA74B4441}"/>
              </a:ext>
            </a:extLst>
          </p:cNvPr>
          <p:cNvCxnSpPr>
            <a:cxnSpLocks/>
          </p:cNvCxnSpPr>
          <p:nvPr/>
        </p:nvCxnSpPr>
        <p:spPr>
          <a:xfrm>
            <a:off x="2455384" y="4370161"/>
            <a:ext cx="1560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A49728-C03E-4A0A-B0A5-7CC4CDB93A6C}"/>
              </a:ext>
            </a:extLst>
          </p:cNvPr>
          <p:cNvCxnSpPr>
            <a:cxnSpLocks/>
          </p:cNvCxnSpPr>
          <p:nvPr/>
        </p:nvCxnSpPr>
        <p:spPr>
          <a:xfrm flipH="1" flipV="1">
            <a:off x="6103760" y="2285665"/>
            <a:ext cx="10100" cy="192908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D26D9382-F2DF-4EBA-966F-1C60D1CE5106}"/>
              </a:ext>
            </a:extLst>
          </p:cNvPr>
          <p:cNvSpPr/>
          <p:nvPr/>
        </p:nvSpPr>
        <p:spPr>
          <a:xfrm>
            <a:off x="4822639" y="2603927"/>
            <a:ext cx="2366884" cy="44128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Director of Finance &amp; Corporate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Rob Conner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791D64F3-BB38-4F4A-9C54-BA1B8AD85FA9}"/>
              </a:ext>
            </a:extLst>
          </p:cNvPr>
          <p:cNvSpPr/>
          <p:nvPr/>
        </p:nvSpPr>
        <p:spPr>
          <a:xfrm>
            <a:off x="4626229" y="3314610"/>
            <a:ext cx="1358704" cy="54622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Finance Team</a:t>
            </a:r>
          </a:p>
        </p:txBody>
      </p:sp>
      <p:sp>
        <p:nvSpPr>
          <p:cNvPr id="29" name="Flowchart: Process 28">
            <a:extLst>
              <a:ext uri="{FF2B5EF4-FFF2-40B4-BE49-F238E27FC236}">
                <a16:creationId xmlns:a16="http://schemas.microsoft.com/office/drawing/2014/main" id="{61154820-CF97-48D0-8DD9-B386444801CD}"/>
              </a:ext>
            </a:extLst>
          </p:cNvPr>
          <p:cNvSpPr/>
          <p:nvPr/>
        </p:nvSpPr>
        <p:spPr>
          <a:xfrm>
            <a:off x="4620063" y="3988116"/>
            <a:ext cx="1367003" cy="488769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 Services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Process 29">
            <a:extLst>
              <a:ext uri="{FF2B5EF4-FFF2-40B4-BE49-F238E27FC236}">
                <a16:creationId xmlns:a16="http://schemas.microsoft.com/office/drawing/2014/main" id="{55B34EFE-7F8E-4BA9-BB61-AA3B6DE43833}"/>
              </a:ext>
            </a:extLst>
          </p:cNvPr>
          <p:cNvSpPr/>
          <p:nvPr/>
        </p:nvSpPr>
        <p:spPr>
          <a:xfrm>
            <a:off x="6225325" y="3988116"/>
            <a:ext cx="1218516" cy="49160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CRM/IT</a:t>
            </a:r>
          </a:p>
        </p:txBody>
      </p:sp>
      <p:sp>
        <p:nvSpPr>
          <p:cNvPr id="31" name="Flowchart: Process 30">
            <a:extLst>
              <a:ext uri="{FF2B5EF4-FFF2-40B4-BE49-F238E27FC236}">
                <a16:creationId xmlns:a16="http://schemas.microsoft.com/office/drawing/2014/main" id="{3B94B769-2C68-4AC0-9979-67BA5B02FB52}"/>
              </a:ext>
            </a:extLst>
          </p:cNvPr>
          <p:cNvSpPr/>
          <p:nvPr/>
        </p:nvSpPr>
        <p:spPr>
          <a:xfrm>
            <a:off x="6224681" y="3307036"/>
            <a:ext cx="1219160" cy="552519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Business Management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579CBF-BDFA-4343-A8EC-E6C2CACB54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5984933" y="3583296"/>
            <a:ext cx="239748" cy="44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13B06AD-5FA8-4554-B58E-4D0A36B64171}"/>
              </a:ext>
            </a:extLst>
          </p:cNvPr>
          <p:cNvCxnSpPr/>
          <p:nvPr/>
        </p:nvCxnSpPr>
        <p:spPr>
          <a:xfrm>
            <a:off x="2444725" y="2285663"/>
            <a:ext cx="830780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593E02-F47F-4282-B323-D5D556305BF8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6452300" y="1588421"/>
            <a:ext cx="5704" cy="69724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>
            <a:extLst>
              <a:ext uri="{FF2B5EF4-FFF2-40B4-BE49-F238E27FC236}">
                <a16:creationId xmlns:a16="http://schemas.microsoft.com/office/drawing/2014/main" id="{70162B6E-8B1B-470E-8190-45C54E82A7C2}"/>
              </a:ext>
            </a:extLst>
          </p:cNvPr>
          <p:cNvSpPr/>
          <p:nvPr/>
        </p:nvSpPr>
        <p:spPr>
          <a:xfrm>
            <a:off x="5472167" y="1173959"/>
            <a:ext cx="1971674" cy="414462"/>
          </a:xfrm>
          <a:prstGeom prst="flowChartProcess">
            <a:avLst/>
          </a:prstGeom>
          <a:solidFill>
            <a:srgbClr val="E2CF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 Rebekah Widdowfield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935D78-C778-4AD3-AB6B-783965CF3EB5}"/>
              </a:ext>
            </a:extLst>
          </p:cNvPr>
          <p:cNvSpPr txBox="1"/>
          <p:nvPr/>
        </p:nvSpPr>
        <p:spPr>
          <a:xfrm>
            <a:off x="138112" y="196677"/>
            <a:ext cx="370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Royal Society of Edinburgh</a:t>
            </a:r>
          </a:p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Team Leader Structure 01 August 2019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6B8AE54-97C0-4532-9DF6-A1F0B666D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713" y="178548"/>
            <a:ext cx="1338964" cy="120264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982C8C-E11A-4EF3-8497-E42A5F865BE8}"/>
              </a:ext>
            </a:extLst>
          </p:cNvPr>
          <p:cNvCxnSpPr>
            <a:cxnSpLocks/>
          </p:cNvCxnSpPr>
          <p:nvPr/>
        </p:nvCxnSpPr>
        <p:spPr>
          <a:xfrm>
            <a:off x="5991938" y="4214745"/>
            <a:ext cx="239748" cy="12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Process 39">
            <a:extLst>
              <a:ext uri="{FF2B5EF4-FFF2-40B4-BE49-F238E27FC236}">
                <a16:creationId xmlns:a16="http://schemas.microsoft.com/office/drawing/2014/main" id="{FA5FD1FD-E51F-4986-8DFE-C28AA1CD890A}"/>
              </a:ext>
            </a:extLst>
          </p:cNvPr>
          <p:cNvSpPr/>
          <p:nvPr/>
        </p:nvSpPr>
        <p:spPr>
          <a:xfrm>
            <a:off x="2610545" y="3995830"/>
            <a:ext cx="1705409" cy="482338"/>
          </a:xfrm>
          <a:prstGeom prst="flowChart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Awards Team</a:t>
            </a:r>
            <a:endParaRPr lang="en-GB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9DF74DC-1214-4BE3-9FDA-4D5920EC8A82}"/>
              </a:ext>
            </a:extLst>
          </p:cNvPr>
          <p:cNvCxnSpPr>
            <a:cxnSpLocks/>
            <a:stCxn id="22" idx="3"/>
            <a:endCxn id="19" idx="1"/>
          </p:cNvCxnSpPr>
          <p:nvPr/>
        </p:nvCxnSpPr>
        <p:spPr>
          <a:xfrm>
            <a:off x="2284135" y="4843826"/>
            <a:ext cx="31966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564F5EB-43DD-4F9F-B14E-FDE78A68AB46}"/>
              </a:ext>
            </a:extLst>
          </p:cNvPr>
          <p:cNvCxnSpPr>
            <a:cxnSpLocks/>
          </p:cNvCxnSpPr>
          <p:nvPr/>
        </p:nvCxnSpPr>
        <p:spPr>
          <a:xfrm flipV="1">
            <a:off x="10752531" y="3016926"/>
            <a:ext cx="0" cy="285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lowchart: Process 42">
            <a:extLst>
              <a:ext uri="{FF2B5EF4-FFF2-40B4-BE49-F238E27FC236}">
                <a16:creationId xmlns:a16="http://schemas.microsoft.com/office/drawing/2014/main" id="{C031D610-3984-4E4E-9F61-8E8B538F7381}"/>
              </a:ext>
            </a:extLst>
          </p:cNvPr>
          <p:cNvSpPr/>
          <p:nvPr/>
        </p:nvSpPr>
        <p:spPr>
          <a:xfrm>
            <a:off x="10085024" y="3293838"/>
            <a:ext cx="1335011" cy="557592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Communications Team</a:t>
            </a:r>
          </a:p>
        </p:txBody>
      </p:sp>
      <p:sp>
        <p:nvSpPr>
          <p:cNvPr id="47" name="Flowchart: Process 46">
            <a:extLst>
              <a:ext uri="{FF2B5EF4-FFF2-40B4-BE49-F238E27FC236}">
                <a16:creationId xmlns:a16="http://schemas.microsoft.com/office/drawing/2014/main" id="{60352701-289B-41ED-A10C-489D42DE4289}"/>
              </a:ext>
            </a:extLst>
          </p:cNvPr>
          <p:cNvSpPr/>
          <p:nvPr/>
        </p:nvSpPr>
        <p:spPr>
          <a:xfrm>
            <a:off x="6834261" y="1775124"/>
            <a:ext cx="1297763" cy="290719"/>
          </a:xfrm>
          <a:prstGeom prst="flowChartProcess">
            <a:avLst/>
          </a:prstGeom>
          <a:solidFill>
            <a:srgbClr val="E2CFF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Executive Officer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Julie Steele</a:t>
            </a:r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B6A3354A-60B5-49C1-A2F9-85E44E2D953E}"/>
              </a:ext>
            </a:extLst>
          </p:cNvPr>
          <p:cNvSpPr/>
          <p:nvPr/>
        </p:nvSpPr>
        <p:spPr>
          <a:xfrm>
            <a:off x="6229317" y="4569935"/>
            <a:ext cx="1218516" cy="45494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1EDD612-BF70-45A6-BE20-F02D0C45C3D5}"/>
              </a:ext>
            </a:extLst>
          </p:cNvPr>
          <p:cNvCxnSpPr>
            <a:cxnSpLocks/>
          </p:cNvCxnSpPr>
          <p:nvPr/>
        </p:nvCxnSpPr>
        <p:spPr>
          <a:xfrm flipH="1" flipV="1">
            <a:off x="6111305" y="4191853"/>
            <a:ext cx="2555" cy="65197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0337962-194D-4314-9746-E63BCE117624}"/>
              </a:ext>
            </a:extLst>
          </p:cNvPr>
          <p:cNvCxnSpPr>
            <a:cxnSpLocks/>
          </p:cNvCxnSpPr>
          <p:nvPr/>
        </p:nvCxnSpPr>
        <p:spPr>
          <a:xfrm>
            <a:off x="6103760" y="4843826"/>
            <a:ext cx="118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6D9A173-5B0B-4DDC-9693-3D21E51C64D1}"/>
              </a:ext>
            </a:extLst>
          </p:cNvPr>
          <p:cNvCxnSpPr>
            <a:cxnSpLocks/>
          </p:cNvCxnSpPr>
          <p:nvPr/>
        </p:nvCxnSpPr>
        <p:spPr>
          <a:xfrm flipV="1">
            <a:off x="7256661" y="1588421"/>
            <a:ext cx="0" cy="18969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70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FC501B0687B14B8F99049C851BC29A" ma:contentTypeVersion="3" ma:contentTypeDescription="Create a new document." ma:contentTypeScope="" ma:versionID="917ccb199ab694a42bad9694b08229ef">
  <xsd:schema xmlns:xsd="http://www.w3.org/2001/XMLSchema" xmlns:xs="http://www.w3.org/2001/XMLSchema" xmlns:p="http://schemas.microsoft.com/office/2006/metadata/properties" xmlns:ns2="e40d31c2-c1c2-4cb9-ba81-4020acb95388" targetNamespace="http://schemas.microsoft.com/office/2006/metadata/properties" ma:root="true" ma:fieldsID="4e813775830771c53dc0225a149a36e1" ns2:_="">
    <xsd:import namespace="e40d31c2-c1c2-4cb9-ba81-4020acb953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d31c2-c1c2-4cb9-ba81-4020acb953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8842B8-A7EE-48F4-B9C9-3702483300C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e40d31c2-c1c2-4cb9-ba81-4020acb9538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EBF53F-C134-44E6-BD72-02EEB8889A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BF9C6C-5540-47B3-B509-6144450472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d31c2-c1c2-4cb9-ba81-4020acb953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73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Christel Baudere</dc:creator>
  <cp:lastModifiedBy>Rebekah Widdowfield</cp:lastModifiedBy>
  <cp:revision>55</cp:revision>
  <cp:lastPrinted>2019-08-28T08:16:39Z</cp:lastPrinted>
  <dcterms:created xsi:type="dcterms:W3CDTF">2018-10-15T11:50:12Z</dcterms:created>
  <dcterms:modified xsi:type="dcterms:W3CDTF">2019-09-10T16:37:05Z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0x010100FDFC501B0687B14B8F99049C851BC29A</vt:lpwstr>
  </property>
</Properties>
</file>